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20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BA4F40-7F3E-4553-AA45-50C0CCB9E01C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78B9C-C311-4122-AFFE-9C02343CC3B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BA4F40-7F3E-4553-AA45-50C0CCB9E01C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78B9C-C311-4122-AFFE-9C02343CC3B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BA4F40-7F3E-4553-AA45-50C0CCB9E01C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78B9C-C311-4122-AFFE-9C02343CC3B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BA4F40-7F3E-4553-AA45-50C0CCB9E01C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78B9C-C311-4122-AFFE-9C02343CC3B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BA4F40-7F3E-4553-AA45-50C0CCB9E01C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78B9C-C311-4122-AFFE-9C02343CC3B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BA4F40-7F3E-4553-AA45-50C0CCB9E01C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78B9C-C311-4122-AFFE-9C02343CC3B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BA4F40-7F3E-4553-AA45-50C0CCB9E01C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78B9C-C311-4122-AFFE-9C02343CC3B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BA4F40-7F3E-4553-AA45-50C0CCB9E01C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78B9C-C311-4122-AFFE-9C02343CC3B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BA4F40-7F3E-4553-AA45-50C0CCB9E01C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78B9C-C311-4122-AFFE-9C02343CC3B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BA4F40-7F3E-4553-AA45-50C0CCB9E01C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78B9C-C311-4122-AFFE-9C02343CC3B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BA4F40-7F3E-4553-AA45-50C0CCB9E01C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78B9C-C311-4122-AFFE-9C02343CC3B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BBA4F40-7F3E-4553-AA45-50C0CCB9E01C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4C78B9C-C311-4122-AFFE-9C02343CC3B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valentino.pietrobon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davip.it/vale/documenti/corsohonor2014/Anteprima_dati_Rapporto_Assinform_2014.pptx" TargetMode="External"/><Relationship Id="rId2" Type="http://schemas.openxmlformats.org/officeDocument/2006/relationships/hyperlink" Target="http://www.didavip.it/vale/documenti/corsohonor2014/Il_computer_per_insegnare_ed_apprendere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cs.google.com/document/d/16f5WK32zNVtF1_CleeAICmFvEJrhElupw7B-oJBDzP0/edit?usp=sharing" TargetMode="External"/><Relationship Id="rId4" Type="http://schemas.openxmlformats.org/officeDocument/2006/relationships/hyperlink" Target="http://prezi.com/aygtwzvlvqft/present/?auth_key=0gzkscv&amp;follow=iydo5_3lobrw&amp;kw=present-aygtwzvlvqft&amp;rc=ref-13858186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http://www.didavip.i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32560" y="548680"/>
            <a:ext cx="7406640" cy="266429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3200" dirty="0" err="1" smtClean="0"/>
              <a:t>Nuove</a:t>
            </a:r>
            <a:r>
              <a:rPr lang="en-US" sz="3200" dirty="0" smtClean="0"/>
              <a:t> </a:t>
            </a:r>
            <a:r>
              <a:rPr lang="en-US" sz="3200" dirty="0" err="1" smtClean="0"/>
              <a:t>opportunità</a:t>
            </a:r>
            <a:r>
              <a:rPr lang="en-US" sz="3200" dirty="0" smtClean="0"/>
              <a:t> di </a:t>
            </a:r>
            <a:r>
              <a:rPr lang="en-US" sz="3200" dirty="0" err="1" smtClean="0"/>
              <a:t>apprendimento</a:t>
            </a:r>
            <a:r>
              <a:rPr lang="en-US" sz="3200" dirty="0" smtClean="0"/>
              <a:t> con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dispositivi</a:t>
            </a:r>
            <a:r>
              <a:rPr lang="en-US" sz="3200" dirty="0" smtClean="0"/>
              <a:t> </a:t>
            </a:r>
            <a:r>
              <a:rPr lang="en-US" sz="3200" dirty="0" err="1" smtClean="0"/>
              <a:t>personali</a:t>
            </a:r>
            <a:r>
              <a:rPr lang="en-US" sz="3200" dirty="0" smtClean="0"/>
              <a:t>:  a </a:t>
            </a:r>
            <a:r>
              <a:rPr lang="en-US" sz="3200" dirty="0" err="1" smtClean="0"/>
              <a:t>che</a:t>
            </a:r>
            <a:r>
              <a:rPr lang="en-US" sz="3200" dirty="0" smtClean="0"/>
              <a:t> </a:t>
            </a:r>
            <a:r>
              <a:rPr lang="en-US" sz="3200" dirty="0" err="1" smtClean="0"/>
              <a:t>condizioni</a:t>
            </a:r>
            <a:r>
              <a:rPr lang="en-US" sz="3200" dirty="0" smtClean="0"/>
              <a:t>?</a:t>
            </a:r>
            <a:br>
              <a:rPr lang="en-US" sz="3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3200" dirty="0" err="1" smtClean="0"/>
              <a:t>Quando</a:t>
            </a:r>
            <a:r>
              <a:rPr lang="en-US" sz="3200" dirty="0" smtClean="0"/>
              <a:t> tablet, e </a:t>
            </a:r>
            <a:r>
              <a:rPr lang="en-US" sz="3200" dirty="0" err="1" smtClean="0"/>
              <a:t>smartphone</a:t>
            </a:r>
            <a:r>
              <a:rPr lang="en-US" sz="3200" dirty="0" smtClean="0"/>
              <a:t> </a:t>
            </a:r>
            <a:r>
              <a:rPr lang="en-US" sz="3200" dirty="0" err="1" smtClean="0"/>
              <a:t>possono</a:t>
            </a:r>
            <a:r>
              <a:rPr lang="en-US" sz="3200" dirty="0" smtClean="0"/>
              <a:t> </a:t>
            </a:r>
            <a:r>
              <a:rPr lang="en-US" sz="3200" dirty="0" err="1" smtClean="0"/>
              <a:t>introdurre</a:t>
            </a:r>
            <a:r>
              <a:rPr lang="en-US" sz="3200" dirty="0" smtClean="0"/>
              <a:t> </a:t>
            </a:r>
            <a:r>
              <a:rPr lang="en-US" sz="3200" dirty="0" err="1" smtClean="0"/>
              <a:t>delle</a:t>
            </a:r>
            <a:r>
              <a:rPr lang="en-US" sz="3200" dirty="0" smtClean="0"/>
              <a:t> </a:t>
            </a:r>
            <a:r>
              <a:rPr lang="en-US" sz="3200" dirty="0" err="1" smtClean="0"/>
              <a:t>innovazioni</a:t>
            </a:r>
            <a:r>
              <a:rPr lang="en-US" sz="3200" dirty="0" smtClean="0"/>
              <a:t> </a:t>
            </a:r>
            <a:r>
              <a:rPr lang="en-US" sz="3200" dirty="0" err="1" smtClean="0"/>
              <a:t>nella</a:t>
            </a:r>
            <a:r>
              <a:rPr lang="en-US" sz="3200" dirty="0" smtClean="0"/>
              <a:t> didattica.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3573016"/>
            <a:ext cx="7406640" cy="1584176"/>
          </a:xfrm>
        </p:spPr>
        <p:txBody>
          <a:bodyPr>
            <a:normAutofit/>
          </a:bodyPr>
          <a:lstStyle/>
          <a:p>
            <a:pPr algn="r"/>
            <a:r>
              <a:rPr lang="en-US" sz="2000" b="1" dirty="0" smtClean="0"/>
              <a:t>Istituto </a:t>
            </a:r>
            <a:r>
              <a:rPr lang="en-US" sz="2000" b="1" dirty="0" err="1" smtClean="0"/>
              <a:t>Comprensivo</a:t>
            </a:r>
            <a:r>
              <a:rPr lang="en-US" sz="2000" b="1" dirty="0" smtClean="0"/>
              <a:t> “R. </a:t>
            </a:r>
            <a:r>
              <a:rPr lang="en-US" sz="2000" b="1" dirty="0" err="1" smtClean="0"/>
              <a:t>Onor</a:t>
            </a:r>
            <a:r>
              <a:rPr lang="en-US" sz="2000" b="1" dirty="0" smtClean="0"/>
              <a:t>” – San Dona’ di </a:t>
            </a:r>
            <a:r>
              <a:rPr lang="en-US" sz="2000" b="1" dirty="0" err="1" smtClean="0"/>
              <a:t>Piave</a:t>
            </a:r>
            <a:endParaRPr lang="en-US" sz="2000" b="1" dirty="0" smtClean="0"/>
          </a:p>
          <a:p>
            <a:pPr algn="r"/>
            <a:r>
              <a:rPr lang="en-US" sz="2000" b="1" dirty="0" smtClean="0"/>
              <a:t>11 </a:t>
            </a:r>
            <a:r>
              <a:rPr lang="en-US" sz="2000" b="1" dirty="0" err="1" smtClean="0"/>
              <a:t>novembre</a:t>
            </a:r>
            <a:r>
              <a:rPr lang="en-US" sz="2000" b="1" dirty="0" smtClean="0"/>
              <a:t> 2014</a:t>
            </a:r>
          </a:p>
          <a:p>
            <a:pPr algn="r"/>
            <a:endParaRPr lang="en-US" sz="2000" b="1" dirty="0" smtClean="0"/>
          </a:p>
          <a:p>
            <a:pPr algn="r"/>
            <a:r>
              <a:rPr lang="en-US" sz="2000" b="1" dirty="0" smtClean="0"/>
              <a:t>Valentino Pietrobon</a:t>
            </a:r>
            <a:endParaRPr lang="it-IT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Mi presento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Valentino Pietrobon</a:t>
            </a:r>
          </a:p>
          <a:p>
            <a:pPr lvl="1"/>
            <a:r>
              <a:rPr lang="it-IT" dirty="0" smtClean="0"/>
              <a:t>Docente di Informatica </a:t>
            </a:r>
          </a:p>
          <a:p>
            <a:pPr lvl="2"/>
            <a:r>
              <a:rPr lang="it-IT" dirty="0" smtClean="0"/>
              <a:t>presso il Liceo “G. Galilei” di Dolo</a:t>
            </a:r>
          </a:p>
          <a:p>
            <a:pPr lvl="2"/>
            <a:r>
              <a:rPr lang="it-IT" dirty="0" smtClean="0"/>
              <a:t>Indirizzo Scienze Applicate</a:t>
            </a:r>
          </a:p>
          <a:p>
            <a:pPr lvl="2"/>
            <a:endParaRPr lang="it-IT" dirty="0" smtClean="0"/>
          </a:p>
          <a:p>
            <a:pPr lvl="1"/>
            <a:r>
              <a:rPr lang="it-IT" dirty="0" smtClean="0"/>
              <a:t>E-mail: </a:t>
            </a:r>
            <a:r>
              <a:rPr lang="it-IT" dirty="0" smtClean="0">
                <a:hlinkClick r:id="rId2"/>
              </a:rPr>
              <a:t>valentino.pietrobon@gmail.com</a:t>
            </a:r>
            <a:endParaRPr lang="it-IT" dirty="0" smtClean="0"/>
          </a:p>
          <a:p>
            <a:pPr lvl="1"/>
            <a:r>
              <a:rPr lang="it-IT" dirty="0" smtClean="0"/>
              <a:t>FB:  /</a:t>
            </a:r>
            <a:r>
              <a:rPr lang="it-IT" dirty="0" err="1" smtClean="0"/>
              <a:t>valentino.pietrobon</a:t>
            </a:r>
            <a:endParaRPr lang="it-IT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Corso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Calendario</a:t>
            </a:r>
          </a:p>
          <a:p>
            <a:pPr marL="870966" lvl="1" indent="-514350"/>
            <a:r>
              <a:rPr lang="en-US" dirty="0" err="1" smtClean="0"/>
              <a:t>martedì</a:t>
            </a:r>
            <a:r>
              <a:rPr lang="en-US" dirty="0" smtClean="0"/>
              <a:t> 11 </a:t>
            </a:r>
            <a:r>
              <a:rPr lang="en-US" dirty="0" err="1" smtClean="0"/>
              <a:t>novembre</a:t>
            </a:r>
            <a:r>
              <a:rPr lang="en-US" dirty="0" smtClean="0"/>
              <a:t> 2014</a:t>
            </a:r>
          </a:p>
          <a:p>
            <a:pPr marL="870966" lvl="1" indent="-514350"/>
            <a:r>
              <a:rPr lang="en-US" dirty="0" err="1" smtClean="0"/>
              <a:t>martedì</a:t>
            </a:r>
            <a:r>
              <a:rPr lang="en-US" dirty="0" smtClean="0"/>
              <a:t> 18 </a:t>
            </a:r>
            <a:r>
              <a:rPr lang="en-US" dirty="0" err="1" smtClean="0"/>
              <a:t>novembre</a:t>
            </a:r>
            <a:r>
              <a:rPr lang="en-US" dirty="0" smtClean="0"/>
              <a:t> 2014</a:t>
            </a:r>
          </a:p>
          <a:p>
            <a:pPr marL="870966" lvl="1" indent="-514350"/>
            <a:r>
              <a:rPr lang="en-US" dirty="0" err="1" smtClean="0"/>
              <a:t>mercoledì</a:t>
            </a:r>
            <a:r>
              <a:rPr lang="en-US" dirty="0" smtClean="0"/>
              <a:t> 26 </a:t>
            </a:r>
            <a:r>
              <a:rPr lang="en-US" dirty="0" err="1" smtClean="0"/>
              <a:t>novembre</a:t>
            </a:r>
            <a:r>
              <a:rPr lang="en-US" dirty="0" smtClean="0"/>
              <a:t> 2014</a:t>
            </a:r>
          </a:p>
          <a:p>
            <a:pPr marL="870966" lvl="1" indent="-514350"/>
            <a:endParaRPr lang="en-US" dirty="0" smtClean="0"/>
          </a:p>
          <a:p>
            <a:pPr marL="596646" indent="-514350"/>
            <a:r>
              <a:rPr lang="en-US" dirty="0" err="1" smtClean="0"/>
              <a:t>Orario</a:t>
            </a:r>
            <a:endParaRPr lang="en-US" dirty="0" smtClean="0"/>
          </a:p>
          <a:p>
            <a:pPr marL="870966" lvl="1" indent="-514350"/>
            <a:r>
              <a:rPr lang="en-US" dirty="0" err="1" smtClean="0"/>
              <a:t>dalle</a:t>
            </a:r>
            <a:r>
              <a:rPr lang="en-US" dirty="0" smtClean="0"/>
              <a:t> 15.00 </a:t>
            </a:r>
            <a:r>
              <a:rPr lang="en-US" dirty="0" err="1" smtClean="0"/>
              <a:t>alle</a:t>
            </a:r>
            <a:r>
              <a:rPr lang="en-US" dirty="0" smtClean="0"/>
              <a:t> 17.00</a:t>
            </a:r>
          </a:p>
          <a:p>
            <a:pPr marL="870966" lvl="1" indent="-514350"/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Temi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Aft>
                <a:spcPts val="600"/>
              </a:spcAft>
            </a:pPr>
            <a:r>
              <a:rPr lang="it-IT" dirty="0" smtClean="0"/>
              <a:t>M1 : Caratteristiche, opportunità, limiti dei nuovi dispositivi</a:t>
            </a:r>
          </a:p>
          <a:p>
            <a:pPr lvl="0">
              <a:spcAft>
                <a:spcPts val="600"/>
              </a:spcAft>
            </a:pPr>
            <a:r>
              <a:rPr lang="it-IT" dirty="0" smtClean="0"/>
              <a:t>M2 : Tipologie di risorse offerte dalla rete e opportunità di impiego dei nuovi dispositivi</a:t>
            </a:r>
          </a:p>
          <a:p>
            <a:pPr lvl="0">
              <a:spcAft>
                <a:spcPts val="600"/>
              </a:spcAft>
            </a:pPr>
            <a:r>
              <a:rPr lang="it-IT" dirty="0" smtClean="0"/>
              <a:t>M3 : Quando la didattica multimediale introduce elementi di innovazione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M1 - </a:t>
            </a:r>
            <a:r>
              <a:rPr lang="en-US" b="1" dirty="0" smtClean="0"/>
              <a:t>I </a:t>
            </a:r>
            <a:r>
              <a:rPr lang="en-US" b="1" dirty="0" err="1" smtClean="0"/>
              <a:t>nuovi</a:t>
            </a:r>
            <a:r>
              <a:rPr lang="en-US" b="1" dirty="0" smtClean="0"/>
              <a:t> </a:t>
            </a:r>
            <a:r>
              <a:rPr lang="en-US" b="1" dirty="0" err="1" smtClean="0"/>
              <a:t>dispositivi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 sz="3600" dirty="0" smtClean="0">
                <a:hlinkClick r:id="rId2"/>
              </a:rPr>
              <a:t>Condividiamo il punto di partenza</a:t>
            </a:r>
            <a:endParaRPr lang="it-IT" sz="3600" dirty="0" smtClean="0"/>
          </a:p>
          <a:p>
            <a:pPr>
              <a:spcAft>
                <a:spcPts val="600"/>
              </a:spcAft>
            </a:pPr>
            <a:r>
              <a:rPr lang="it-IT" sz="3600" dirty="0" smtClean="0">
                <a:hlinkClick r:id="rId3"/>
              </a:rPr>
              <a:t>Evoluzione del mercato digitale</a:t>
            </a:r>
            <a:endParaRPr lang="it-IT" sz="3600" dirty="0" smtClean="0"/>
          </a:p>
          <a:p>
            <a:pPr>
              <a:spcAft>
                <a:spcPts val="600"/>
              </a:spcAft>
            </a:pPr>
            <a:r>
              <a:rPr lang="it-IT" sz="3600" dirty="0" smtClean="0">
                <a:hlinkClick r:id="rId4"/>
              </a:rPr>
              <a:t>Chiariamoci le idee</a:t>
            </a:r>
            <a:endParaRPr lang="it-IT" sz="3600" dirty="0" smtClean="0"/>
          </a:p>
          <a:p>
            <a:pPr>
              <a:spcAft>
                <a:spcPts val="600"/>
              </a:spcAft>
            </a:pPr>
            <a:r>
              <a:rPr lang="it-IT" sz="3600" dirty="0" smtClean="0">
                <a:hlinkClick r:id="rId5"/>
              </a:rPr>
              <a:t>Come possiamo utilizzare i dispositivi mobili</a:t>
            </a:r>
            <a:endParaRPr lang="it-IT" sz="3600" dirty="0" smtClean="0"/>
          </a:p>
          <a:p>
            <a:pPr>
              <a:spcAft>
                <a:spcPts val="600"/>
              </a:spcAft>
            </a:pPr>
            <a:r>
              <a:rPr lang="it-IT" sz="3600" dirty="0" smtClean="0"/>
              <a:t>Considerazioni finali</a:t>
            </a:r>
            <a:endParaRPr lang="it-IT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Grazie per la pazienza!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Sito di riferimento</a:t>
            </a:r>
          </a:p>
          <a:p>
            <a:pPr lvl="1"/>
            <a:r>
              <a:rPr lang="it-IT" dirty="0" smtClean="0">
                <a:hlinkClick r:id="rId2"/>
              </a:rPr>
              <a:t>www.didavip.it</a:t>
            </a:r>
            <a:endParaRPr lang="it-IT" dirty="0" smtClean="0"/>
          </a:p>
          <a:p>
            <a:pPr lvl="1"/>
            <a:endParaRPr lang="it-IT" dirty="0" smtClean="0"/>
          </a:p>
          <a:p>
            <a:pPr lvl="1"/>
            <a:endParaRPr lang="it-IT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2275395"/>
            <a:ext cx="1562472" cy="1513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nivers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2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213</TotalTime>
  <Words>147</Words>
  <Application>Microsoft Office PowerPoint</Application>
  <PresentationFormat>Presentazione su schermo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Solstizio</vt:lpstr>
      <vt:lpstr>Nuove opportunità di apprendimento con i dispositivi personali:  a che condizioni?  Quando tablet, e smartphone possono introdurre delle innovazioni nella didattica.</vt:lpstr>
      <vt:lpstr>Mi presento</vt:lpstr>
      <vt:lpstr>Corso</vt:lpstr>
      <vt:lpstr>Temi</vt:lpstr>
      <vt:lpstr>M1 - I nuovi dispositivi</vt:lpstr>
      <vt:lpstr>Grazie per la pazienza!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Nuove opportunità di apprendimento con i dispositivi personali:  a che condizioni?  Quando tablet, personal computer e smartphone possono introdurre delle innovazioni nella didattica.</dc:title>
  <dc:creator> </dc:creator>
  <cp:lastModifiedBy> </cp:lastModifiedBy>
  <cp:revision>14</cp:revision>
  <dcterms:created xsi:type="dcterms:W3CDTF">2014-11-09T17:57:27Z</dcterms:created>
  <dcterms:modified xsi:type="dcterms:W3CDTF">2014-11-10T22:55:50Z</dcterms:modified>
</cp:coreProperties>
</file>